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" charset="1" panose="02000506030000020004"/>
      <p:regular r:id="rId10"/>
    </p:embeddedFont>
    <p:embeddedFont>
      <p:font typeface="Code Bold" charset="1" panose="02000506030000020004"/>
      <p:regular r:id="rId11"/>
    </p:embeddedFont>
    <p:embeddedFont>
      <p:font typeface="Fira Code Light" charset="1" panose="020B0809050000020004"/>
      <p:regular r:id="rId12"/>
    </p:embeddedFont>
    <p:embeddedFont>
      <p:font typeface="Fira Code Light Bold" charset="1" panose="020B0809050000020004"/>
      <p:regular r:id="rId13"/>
    </p:embeddedFont>
    <p:embeddedFont>
      <p:font typeface="Fira Code" charset="1" panose="020B0809050000020004"/>
      <p:regular r:id="rId14"/>
    </p:embeddedFont>
    <p:embeddedFont>
      <p:font typeface="Fira Code Bold" charset="1" panose="020B0809050000020004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6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600000000000000"/>
      <p:regular r:id="rId19"/>
    </p:embeddedFont>
    <p:embeddedFont>
      <p:font typeface="Neue Machina UltraBold" charset="1" panose="000009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nUbpsXdU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VAFnUbpsXdU.mp4" Type="http://schemas.openxmlformats.org/officeDocument/2006/relationships/video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3300258" y="7081497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28362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40746" y="1764004"/>
            <a:ext cx="13448042" cy="740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Fira Code Light"/>
              </a:rPr>
              <a:t>Mischka van Wyk</a:t>
            </a:r>
          </a:p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Fira Code Light"/>
              </a:rPr>
              <a:t>IWA19 </a:t>
            </a:r>
          </a:p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Fira Code Light"/>
              </a:rPr>
              <a:t>Final Capstone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43832"/>
            <a:ext cx="12281127" cy="236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Code"/>
              </a:rPr>
              <a:t> Purpose of the Final Capstone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4739594"/>
            <a:ext cx="11887695" cy="28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Showcase  skills and demonstrate ability to troubleshoot and improve existing code.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Express the product behaviour as intended.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Fix all critical issues, as well as do a full audit of the existing code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43832"/>
            <a:ext cx="11786038" cy="11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Code"/>
              </a:rPr>
              <a:t>Solutions I made use of 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78638"/>
            <a:ext cx="11887695" cy="637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Used let, const and global variables in my code, let for variables I wanted to modify, const for varibles I wanted to stay constant and a global variable to use from any part of a program.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Declared functions to avoid it being repeated.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Creating constants for all data objects.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Writing the code in the order of user satisfactory, from stories 1-8.</a:t>
            </a:r>
          </a:p>
          <a:p>
            <a:pPr>
              <a:lnSpc>
                <a:spcPts val="464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1368573"/>
            <a:ext cx="11130050" cy="11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Code"/>
              </a:rPr>
              <a:t>Challenges faced.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9013" y="2724676"/>
            <a:ext cx="11887695" cy="637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Limited time to complete final project.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Initial difficulty understanding JavaScript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I had to find other reading and video materials to gain more knowlege and confidence in completing this project.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Had to revisit my code in order to remove error meassages and missed brackets or missed code. 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Fira Code"/>
              </a:rPr>
              <a:t>Overall JavaScript itssef, however I found more confidence and overcame certain challenges with room for more improvement.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11843" r="0" b="0"/>
          <a:stretch>
            <a:fillRect/>
          </a:stretch>
        </p:blipFill>
        <p:spPr>
          <a:xfrm flipH="false" flipV="false" rot="0">
            <a:off x="2358495" y="2715725"/>
            <a:ext cx="14630400" cy="725495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21349" y="353869"/>
            <a:ext cx="14348622" cy="236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Code"/>
              </a:rPr>
              <a:t>Sort Demo of Code working in the browser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DAFnTdDs9l8</dc:identifier>
  <dcterms:modified xsi:type="dcterms:W3CDTF">2011-08-01T06:04:30Z</dcterms:modified>
  <cp:revision>1</cp:revision>
  <dc:title>Blue Purple Futuristic Modern 3D Tech Company Business Presentation</dc:title>
</cp:coreProperties>
</file>